
<file path=[Content_Types].xml><?xml version="1.0" encoding="utf-8"?>
<Types xmlns="http://schemas.openxmlformats.org/package/2006/content-types">
  <Default Extension="jpeg" ContentType="image/jpeg"/>
  <Default Extension="JPG" ContentType="image/.jpg"/>
  <Default Extension="emf" ContentType="image/x-emf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58" r:id="rId4"/>
    <p:sldId id="260" r:id="rId5"/>
    <p:sldId id="257" r:id="rId7"/>
    <p:sldId id="278" r:id="rId8"/>
    <p:sldId id="279" r:id="rId9"/>
    <p:sldId id="280" r:id="rId10"/>
    <p:sldId id="281" r:id="rId11"/>
    <p:sldId id="273" r:id="rId12"/>
    <p:sldId id="276" r:id="rId13"/>
    <p:sldId id="259" r:id="rId14"/>
    <p:sldId id="274" r:id="rId15"/>
    <p:sldId id="261" r:id="rId16"/>
    <p:sldId id="268" r:id="rId17"/>
    <p:sldId id="26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DDFFFF"/>
    <a:srgbClr val="F1E3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27" autoAdjust="0"/>
    <p:restoredTop sz="86477" autoAdjust="0"/>
  </p:normalViewPr>
  <p:slideViewPr>
    <p:cSldViewPr showGuides="1">
      <p:cViewPr varScale="1">
        <p:scale>
          <a:sx n="84" d="100"/>
          <a:sy n="84" d="100"/>
        </p:scale>
        <p:origin x="145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2E9062-056A-44BA-BEF6-6CEED92783D8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419830DE-7BB4-4948-B543-B50B2FE472A5}">
      <dgm:prSet phldrT="[Текст]" phldr="1"/>
      <dgm:spPr/>
      <dgm:t>
        <a:bodyPr/>
        <a:lstStyle/>
        <a:p>
          <a:endParaRPr lang="ru-RU"/>
        </a:p>
      </dgm:t>
    </dgm:pt>
    <dgm:pt modelId="{14F0578C-501B-43C7-8945-C77CCA6ABA03}" cxnId="{58B406B0-5AE1-4D65-8F27-6E57A1CD3AD1}" type="parTrans">
      <dgm:prSet/>
      <dgm:spPr/>
      <dgm:t>
        <a:bodyPr/>
        <a:lstStyle/>
        <a:p>
          <a:endParaRPr lang="ru-RU"/>
        </a:p>
      </dgm:t>
    </dgm:pt>
    <dgm:pt modelId="{C7D84DB4-0AE9-4CD9-9FE8-DF2A6505EACE}" cxnId="{58B406B0-5AE1-4D65-8F27-6E57A1CD3AD1}" type="sibTrans">
      <dgm:prSet/>
      <dgm:spPr/>
      <dgm:t>
        <a:bodyPr/>
        <a:lstStyle/>
        <a:p>
          <a:endParaRPr lang="ru-RU"/>
        </a:p>
      </dgm:t>
    </dgm:pt>
    <dgm:pt modelId="{0FFF9A0E-914F-4C01-A114-8478C5EC06C5}">
      <dgm:prSet phldrT="[Текст]" phldr="1"/>
      <dgm:spPr/>
      <dgm:t>
        <a:bodyPr/>
        <a:lstStyle/>
        <a:p>
          <a:endParaRPr lang="ru-RU"/>
        </a:p>
      </dgm:t>
    </dgm:pt>
    <dgm:pt modelId="{A6281946-233A-4B49-B47C-84034307CDA2}" cxnId="{CC154021-0579-401D-AE03-CBFD185AFD08}" type="parTrans">
      <dgm:prSet/>
      <dgm:spPr/>
      <dgm:t>
        <a:bodyPr/>
        <a:lstStyle/>
        <a:p>
          <a:endParaRPr lang="ru-RU"/>
        </a:p>
      </dgm:t>
    </dgm:pt>
    <dgm:pt modelId="{1AC58D37-DF20-4E5F-8D4B-799DC493A8AF}" cxnId="{CC154021-0579-401D-AE03-CBFD185AFD08}" type="sibTrans">
      <dgm:prSet/>
      <dgm:spPr/>
      <dgm:t>
        <a:bodyPr/>
        <a:lstStyle/>
        <a:p>
          <a:endParaRPr lang="ru-RU"/>
        </a:p>
      </dgm:t>
    </dgm:pt>
    <dgm:pt modelId="{2D43F6C1-3FB8-498A-B9EA-C07C13AF9808}">
      <dgm:prSet phldrT="[Текст]" phldr="1"/>
      <dgm:spPr/>
      <dgm:t>
        <a:bodyPr/>
        <a:lstStyle/>
        <a:p>
          <a:endParaRPr lang="ru-RU"/>
        </a:p>
      </dgm:t>
    </dgm:pt>
    <dgm:pt modelId="{0FC9464E-B00A-45E3-A2FE-B66CE1553307}" cxnId="{C776F922-2222-4182-B0BF-3D0B75BCDBED}" type="parTrans">
      <dgm:prSet/>
      <dgm:spPr/>
      <dgm:t>
        <a:bodyPr/>
        <a:lstStyle/>
        <a:p>
          <a:endParaRPr lang="ru-RU"/>
        </a:p>
      </dgm:t>
    </dgm:pt>
    <dgm:pt modelId="{97170F20-B8EC-40AC-850A-6FA5D068A344}" cxnId="{C776F922-2222-4182-B0BF-3D0B75BCDBED}" type="sibTrans">
      <dgm:prSet/>
      <dgm:spPr/>
      <dgm:t>
        <a:bodyPr/>
        <a:lstStyle/>
        <a:p>
          <a:endParaRPr lang="ru-RU"/>
        </a:p>
      </dgm:t>
    </dgm:pt>
    <dgm:pt modelId="{A656261E-29AD-4882-BF43-17C4F5F72E2D}">
      <dgm:prSet phldrT="[Текст]" phldr="1"/>
      <dgm:spPr/>
      <dgm:t>
        <a:bodyPr/>
        <a:lstStyle/>
        <a:p>
          <a:endParaRPr lang="ru-RU"/>
        </a:p>
      </dgm:t>
    </dgm:pt>
    <dgm:pt modelId="{0B757AAB-9E29-4835-88E4-E0B17C148C95}" cxnId="{A3BE755E-A364-4EE5-BDE1-CE5F3EE15D26}" type="parTrans">
      <dgm:prSet/>
      <dgm:spPr/>
      <dgm:t>
        <a:bodyPr/>
        <a:lstStyle/>
        <a:p>
          <a:endParaRPr lang="ru-RU"/>
        </a:p>
      </dgm:t>
    </dgm:pt>
    <dgm:pt modelId="{4040671C-52A0-4FCC-8A9A-266EB91290C1}" cxnId="{A3BE755E-A364-4EE5-BDE1-CE5F3EE15D26}" type="sibTrans">
      <dgm:prSet/>
      <dgm:spPr/>
      <dgm:t>
        <a:bodyPr/>
        <a:lstStyle/>
        <a:p>
          <a:endParaRPr lang="ru-RU"/>
        </a:p>
      </dgm:t>
    </dgm:pt>
    <dgm:pt modelId="{233466A1-FB42-429D-B4A1-DA4831008F92}">
      <dgm:prSet phldrT="[Текст]" phldr="1"/>
      <dgm:spPr/>
      <dgm:t>
        <a:bodyPr/>
        <a:lstStyle/>
        <a:p>
          <a:endParaRPr lang="ru-RU"/>
        </a:p>
      </dgm:t>
    </dgm:pt>
    <dgm:pt modelId="{651A9DD0-9A08-491A-A4DB-1BE71167D902}" cxnId="{C77107F3-5242-4885-9E5E-F73F553179E8}" type="parTrans">
      <dgm:prSet/>
      <dgm:spPr/>
      <dgm:t>
        <a:bodyPr/>
        <a:lstStyle/>
        <a:p>
          <a:endParaRPr lang="ru-RU"/>
        </a:p>
      </dgm:t>
    </dgm:pt>
    <dgm:pt modelId="{6FA825BC-ECAC-4736-845E-5FBA60CC8931}" cxnId="{C77107F3-5242-4885-9E5E-F73F553179E8}" type="sibTrans">
      <dgm:prSet/>
      <dgm:spPr/>
      <dgm:t>
        <a:bodyPr/>
        <a:lstStyle/>
        <a:p>
          <a:endParaRPr lang="ru-RU"/>
        </a:p>
      </dgm:t>
    </dgm:pt>
    <dgm:pt modelId="{F7C160F2-AA74-48CD-A193-36C515BFCB6D}">
      <dgm:prSet phldrT="[Текст]" phldr="1"/>
      <dgm:spPr/>
      <dgm:t>
        <a:bodyPr/>
        <a:lstStyle/>
        <a:p>
          <a:endParaRPr lang="ru-RU"/>
        </a:p>
      </dgm:t>
    </dgm:pt>
    <dgm:pt modelId="{D0427D9B-E547-4095-A98D-4A39129C12C9}" cxnId="{9295CDC1-DD17-47E1-8C0E-4E1BB943DB94}" type="parTrans">
      <dgm:prSet/>
      <dgm:spPr/>
      <dgm:t>
        <a:bodyPr/>
        <a:lstStyle/>
        <a:p>
          <a:endParaRPr lang="ru-RU"/>
        </a:p>
      </dgm:t>
    </dgm:pt>
    <dgm:pt modelId="{683EF88E-F774-4235-9D25-E296CAE89FB6}" cxnId="{9295CDC1-DD17-47E1-8C0E-4E1BB943DB94}" type="sibTrans">
      <dgm:prSet/>
      <dgm:spPr/>
      <dgm:t>
        <a:bodyPr/>
        <a:lstStyle/>
        <a:p>
          <a:endParaRPr lang="ru-RU"/>
        </a:p>
      </dgm:t>
    </dgm:pt>
    <dgm:pt modelId="{4BB4F67A-D038-4A76-845F-8763BCF2DD78}">
      <dgm:prSet phldrT="[Текст]" phldr="1"/>
      <dgm:spPr/>
      <dgm:t>
        <a:bodyPr/>
        <a:lstStyle/>
        <a:p>
          <a:endParaRPr lang="ru-RU"/>
        </a:p>
      </dgm:t>
    </dgm:pt>
    <dgm:pt modelId="{54089D64-4BDB-4A0C-970A-C2138023A39C}" cxnId="{F5B450C5-9C8F-4ED9-B341-DE59907756FA}" type="parTrans">
      <dgm:prSet/>
      <dgm:spPr/>
      <dgm:t>
        <a:bodyPr/>
        <a:lstStyle/>
        <a:p>
          <a:endParaRPr lang="ru-RU"/>
        </a:p>
      </dgm:t>
    </dgm:pt>
    <dgm:pt modelId="{81A122C3-7CEB-41F8-852D-84334BD93220}" cxnId="{F5B450C5-9C8F-4ED9-B341-DE59907756FA}" type="sibTrans">
      <dgm:prSet/>
      <dgm:spPr/>
      <dgm:t>
        <a:bodyPr/>
        <a:lstStyle/>
        <a:p>
          <a:endParaRPr lang="ru-RU"/>
        </a:p>
      </dgm:t>
    </dgm:pt>
    <dgm:pt modelId="{FB63614E-FDE0-44A9-88B4-0CEFA73BC47B}">
      <dgm:prSet phldrT="[Текст]" phldr="1"/>
      <dgm:spPr/>
      <dgm:t>
        <a:bodyPr/>
        <a:lstStyle/>
        <a:p>
          <a:endParaRPr lang="ru-RU"/>
        </a:p>
      </dgm:t>
    </dgm:pt>
    <dgm:pt modelId="{5D74CD67-AC2C-4F89-BA8A-8F7A38322189}" cxnId="{7F225B4A-1B26-48F0-9E59-19AB2511356B}" type="parTrans">
      <dgm:prSet/>
      <dgm:spPr/>
      <dgm:t>
        <a:bodyPr/>
        <a:lstStyle/>
        <a:p>
          <a:endParaRPr lang="ru-RU"/>
        </a:p>
      </dgm:t>
    </dgm:pt>
    <dgm:pt modelId="{F43B833D-048E-4AC5-B313-1C50319D692A}" cxnId="{7F225B4A-1B26-48F0-9E59-19AB2511356B}" type="sibTrans">
      <dgm:prSet/>
      <dgm:spPr/>
      <dgm:t>
        <a:bodyPr/>
        <a:lstStyle/>
        <a:p>
          <a:endParaRPr lang="ru-RU"/>
        </a:p>
      </dgm:t>
    </dgm:pt>
    <dgm:pt modelId="{BFF3FBAB-2D02-45CA-B028-D1A38A1E7792}">
      <dgm:prSet phldrT="[Текст]" phldr="1"/>
      <dgm:spPr/>
      <dgm:t>
        <a:bodyPr/>
        <a:lstStyle/>
        <a:p>
          <a:endParaRPr lang="ru-RU"/>
        </a:p>
      </dgm:t>
    </dgm:pt>
    <dgm:pt modelId="{26D80138-AA65-4CEC-B14A-F2055FA5AC1D}" cxnId="{4C6D4467-AA17-4239-91B8-071867356B86}" type="parTrans">
      <dgm:prSet/>
      <dgm:spPr/>
      <dgm:t>
        <a:bodyPr/>
        <a:lstStyle/>
        <a:p>
          <a:endParaRPr lang="ru-RU"/>
        </a:p>
      </dgm:t>
    </dgm:pt>
    <dgm:pt modelId="{B2E44024-FF5A-4937-9B11-B55CB765E49B}" cxnId="{4C6D4467-AA17-4239-91B8-071867356B86}" type="sibTrans">
      <dgm:prSet/>
      <dgm:spPr/>
      <dgm:t>
        <a:bodyPr/>
        <a:lstStyle/>
        <a:p>
          <a:endParaRPr lang="ru-RU"/>
        </a:p>
      </dgm:t>
    </dgm:pt>
    <dgm:pt modelId="{9A994B40-9847-4507-9A55-22531FF4CB57}" type="pres">
      <dgm:prSet presAssocID="{972E9062-056A-44BA-BEF6-6CEED92783D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DAF697-0116-4B0C-B89B-C6E6B03C1D72}" type="pres">
      <dgm:prSet presAssocID="{419830DE-7BB4-4948-B543-B50B2FE472A5}" presName="comp" presStyleCnt="0"/>
      <dgm:spPr/>
    </dgm:pt>
    <dgm:pt modelId="{2BA4391D-1966-44AA-A004-E5C1B752F20D}" type="pres">
      <dgm:prSet presAssocID="{419830DE-7BB4-4948-B543-B50B2FE472A5}" presName="box" presStyleLbl="node1" presStyleIdx="0" presStyleCnt="3"/>
      <dgm:spPr/>
      <dgm:t>
        <a:bodyPr/>
        <a:lstStyle/>
        <a:p>
          <a:endParaRPr lang="ru-RU"/>
        </a:p>
      </dgm:t>
    </dgm:pt>
    <dgm:pt modelId="{14150C09-C630-4058-AC11-54A49318653F}" type="pres">
      <dgm:prSet presAssocID="{419830DE-7BB4-4948-B543-B50B2FE472A5}" presName="img" presStyleLbl="fgImgPlace1" presStyleIdx="0" presStyleCnt="3"/>
      <dgm:spPr/>
    </dgm:pt>
    <dgm:pt modelId="{9D4D813A-02A5-4000-B366-4865422E9DA3}" type="pres">
      <dgm:prSet presAssocID="{419830DE-7BB4-4948-B543-B50B2FE472A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C08F2E-7C25-4720-A5D8-E707F05FEDB0}" type="pres">
      <dgm:prSet presAssocID="{C7D84DB4-0AE9-4CD9-9FE8-DF2A6505EACE}" presName="spacer" presStyleCnt="0"/>
      <dgm:spPr/>
    </dgm:pt>
    <dgm:pt modelId="{E450587F-B3D9-4FCD-B884-74BD39873DA1}" type="pres">
      <dgm:prSet presAssocID="{A656261E-29AD-4882-BF43-17C4F5F72E2D}" presName="comp" presStyleCnt="0"/>
      <dgm:spPr/>
    </dgm:pt>
    <dgm:pt modelId="{C24AC2E0-D118-45CF-9880-536E45430FB7}" type="pres">
      <dgm:prSet presAssocID="{A656261E-29AD-4882-BF43-17C4F5F72E2D}" presName="box" presStyleLbl="node1" presStyleIdx="1" presStyleCnt="3"/>
      <dgm:spPr/>
      <dgm:t>
        <a:bodyPr/>
        <a:lstStyle/>
        <a:p>
          <a:endParaRPr lang="ru-RU"/>
        </a:p>
      </dgm:t>
    </dgm:pt>
    <dgm:pt modelId="{6B26F711-FA65-415D-86DF-1B3D33266B6E}" type="pres">
      <dgm:prSet presAssocID="{A656261E-29AD-4882-BF43-17C4F5F72E2D}" presName="img" presStyleLbl="fgImgPlace1" presStyleIdx="1" presStyleCnt="3"/>
      <dgm:spPr/>
    </dgm:pt>
    <dgm:pt modelId="{517EEEE7-1FBC-4D3C-8DAE-819262EED811}" type="pres">
      <dgm:prSet presAssocID="{A656261E-29AD-4882-BF43-17C4F5F72E2D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FF011C-A861-4A4F-8ECC-4A1CB02E9D58}" type="pres">
      <dgm:prSet presAssocID="{4040671C-52A0-4FCC-8A9A-266EB91290C1}" presName="spacer" presStyleCnt="0"/>
      <dgm:spPr/>
    </dgm:pt>
    <dgm:pt modelId="{E3B1B8AD-5B09-4BD8-96F8-7F7B28273E47}" type="pres">
      <dgm:prSet presAssocID="{4BB4F67A-D038-4A76-845F-8763BCF2DD78}" presName="comp" presStyleCnt="0"/>
      <dgm:spPr/>
    </dgm:pt>
    <dgm:pt modelId="{7F89B943-9DCB-46B2-B0E0-8203F2304D54}" type="pres">
      <dgm:prSet presAssocID="{4BB4F67A-D038-4A76-845F-8763BCF2DD78}" presName="box" presStyleLbl="node1" presStyleIdx="2" presStyleCnt="3"/>
      <dgm:spPr/>
      <dgm:t>
        <a:bodyPr/>
        <a:lstStyle/>
        <a:p>
          <a:endParaRPr lang="ru-RU"/>
        </a:p>
      </dgm:t>
    </dgm:pt>
    <dgm:pt modelId="{E84473E5-BD74-4F70-8E37-82EB6DA24149}" type="pres">
      <dgm:prSet presAssocID="{4BB4F67A-D038-4A76-845F-8763BCF2DD78}" presName="img" presStyleLbl="fgImgPlace1" presStyleIdx="2" presStyleCnt="3"/>
      <dgm:spPr/>
    </dgm:pt>
    <dgm:pt modelId="{F3D822EC-622E-453F-B41A-5D5C2FC2901E}" type="pres">
      <dgm:prSet presAssocID="{4BB4F67A-D038-4A76-845F-8763BCF2DD7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B450C5-9C8F-4ED9-B341-DE59907756FA}" srcId="{972E9062-056A-44BA-BEF6-6CEED92783D8}" destId="{4BB4F67A-D038-4A76-845F-8763BCF2DD78}" srcOrd="2" destOrd="0" parTransId="{54089D64-4BDB-4A0C-970A-C2138023A39C}" sibTransId="{81A122C3-7CEB-41F8-852D-84334BD93220}"/>
    <dgm:cxn modelId="{7F225B4A-1B26-48F0-9E59-19AB2511356B}" srcId="{4BB4F67A-D038-4A76-845F-8763BCF2DD78}" destId="{FB63614E-FDE0-44A9-88B4-0CEFA73BC47B}" srcOrd="0" destOrd="0" parTransId="{5D74CD67-AC2C-4F89-BA8A-8F7A38322189}" sibTransId="{F43B833D-048E-4AC5-B313-1C50319D692A}"/>
    <dgm:cxn modelId="{C58BB282-2AAA-41A9-A145-B1EBF9EEEF50}" type="presOf" srcId="{0FFF9A0E-914F-4C01-A114-8478C5EC06C5}" destId="{2BA4391D-1966-44AA-A004-E5C1B752F20D}" srcOrd="0" destOrd="1" presId="urn:microsoft.com/office/officeart/2005/8/layout/vList4"/>
    <dgm:cxn modelId="{A3BE755E-A364-4EE5-BDE1-CE5F3EE15D26}" srcId="{972E9062-056A-44BA-BEF6-6CEED92783D8}" destId="{A656261E-29AD-4882-BF43-17C4F5F72E2D}" srcOrd="1" destOrd="0" parTransId="{0B757AAB-9E29-4835-88E4-E0B17C148C95}" sibTransId="{4040671C-52A0-4FCC-8A9A-266EB91290C1}"/>
    <dgm:cxn modelId="{C776F922-2222-4182-B0BF-3D0B75BCDBED}" srcId="{419830DE-7BB4-4948-B543-B50B2FE472A5}" destId="{2D43F6C1-3FB8-498A-B9EA-C07C13AF9808}" srcOrd="1" destOrd="0" parTransId="{0FC9464E-B00A-45E3-A2FE-B66CE1553307}" sibTransId="{97170F20-B8EC-40AC-850A-6FA5D068A344}"/>
    <dgm:cxn modelId="{35AD3715-4EDB-4EEE-9D2F-951410BFE723}" type="presOf" srcId="{2D43F6C1-3FB8-498A-B9EA-C07C13AF9808}" destId="{9D4D813A-02A5-4000-B366-4865422E9DA3}" srcOrd="1" destOrd="2" presId="urn:microsoft.com/office/officeart/2005/8/layout/vList4"/>
    <dgm:cxn modelId="{1B4F2772-96A4-45E6-AE44-F35836FA00AA}" type="presOf" srcId="{233466A1-FB42-429D-B4A1-DA4831008F92}" destId="{C24AC2E0-D118-45CF-9880-536E45430FB7}" srcOrd="0" destOrd="1" presId="urn:microsoft.com/office/officeart/2005/8/layout/vList4"/>
    <dgm:cxn modelId="{58B406B0-5AE1-4D65-8F27-6E57A1CD3AD1}" srcId="{972E9062-056A-44BA-BEF6-6CEED92783D8}" destId="{419830DE-7BB4-4948-B543-B50B2FE472A5}" srcOrd="0" destOrd="0" parTransId="{14F0578C-501B-43C7-8945-C77CCA6ABA03}" sibTransId="{C7D84DB4-0AE9-4CD9-9FE8-DF2A6505EACE}"/>
    <dgm:cxn modelId="{31D118D7-67D9-45C7-BD07-8A70C0FA7995}" type="presOf" srcId="{BFF3FBAB-2D02-45CA-B028-D1A38A1E7792}" destId="{7F89B943-9DCB-46B2-B0E0-8203F2304D54}" srcOrd="0" destOrd="2" presId="urn:microsoft.com/office/officeart/2005/8/layout/vList4"/>
    <dgm:cxn modelId="{4C6D4467-AA17-4239-91B8-071867356B86}" srcId="{4BB4F67A-D038-4A76-845F-8763BCF2DD78}" destId="{BFF3FBAB-2D02-45CA-B028-D1A38A1E7792}" srcOrd="1" destOrd="0" parTransId="{26D80138-AA65-4CEC-B14A-F2055FA5AC1D}" sibTransId="{B2E44024-FF5A-4937-9B11-B55CB765E49B}"/>
    <dgm:cxn modelId="{B343739D-5D15-4DAA-91E0-44FE867788A1}" type="presOf" srcId="{BFF3FBAB-2D02-45CA-B028-D1A38A1E7792}" destId="{F3D822EC-622E-453F-B41A-5D5C2FC2901E}" srcOrd="1" destOrd="2" presId="urn:microsoft.com/office/officeart/2005/8/layout/vList4"/>
    <dgm:cxn modelId="{2F04EF23-9C4D-42BD-8BAB-7A3313F3277A}" type="presOf" srcId="{0FFF9A0E-914F-4C01-A114-8478C5EC06C5}" destId="{9D4D813A-02A5-4000-B366-4865422E9DA3}" srcOrd="1" destOrd="1" presId="urn:microsoft.com/office/officeart/2005/8/layout/vList4"/>
    <dgm:cxn modelId="{E6813EAD-F72D-44BC-8372-49C6F91FF87F}" type="presOf" srcId="{972E9062-056A-44BA-BEF6-6CEED92783D8}" destId="{9A994B40-9847-4507-9A55-22531FF4CB57}" srcOrd="0" destOrd="0" presId="urn:microsoft.com/office/officeart/2005/8/layout/vList4"/>
    <dgm:cxn modelId="{4838DA48-0D5F-4F96-83D4-2EC747F97EF5}" type="presOf" srcId="{4BB4F67A-D038-4A76-845F-8763BCF2DD78}" destId="{F3D822EC-622E-453F-B41A-5D5C2FC2901E}" srcOrd="1" destOrd="0" presId="urn:microsoft.com/office/officeart/2005/8/layout/vList4"/>
    <dgm:cxn modelId="{DFC83EB2-EE1B-4AFB-8F7D-ED8B10EAB48F}" type="presOf" srcId="{2D43F6C1-3FB8-498A-B9EA-C07C13AF9808}" destId="{2BA4391D-1966-44AA-A004-E5C1B752F20D}" srcOrd="0" destOrd="2" presId="urn:microsoft.com/office/officeart/2005/8/layout/vList4"/>
    <dgm:cxn modelId="{93FF9789-0E5D-44E6-8B91-603416F58D64}" type="presOf" srcId="{419830DE-7BB4-4948-B543-B50B2FE472A5}" destId="{2BA4391D-1966-44AA-A004-E5C1B752F20D}" srcOrd="0" destOrd="0" presId="urn:microsoft.com/office/officeart/2005/8/layout/vList4"/>
    <dgm:cxn modelId="{83D68D9C-22C3-4EC7-992F-2FCBDC54BAD2}" type="presOf" srcId="{233466A1-FB42-429D-B4A1-DA4831008F92}" destId="{517EEEE7-1FBC-4D3C-8DAE-819262EED811}" srcOrd="1" destOrd="1" presId="urn:microsoft.com/office/officeart/2005/8/layout/vList4"/>
    <dgm:cxn modelId="{B2EBA747-B772-41A1-98B6-D9479F17AD44}" type="presOf" srcId="{A656261E-29AD-4882-BF43-17C4F5F72E2D}" destId="{517EEEE7-1FBC-4D3C-8DAE-819262EED811}" srcOrd="1" destOrd="0" presId="urn:microsoft.com/office/officeart/2005/8/layout/vList4"/>
    <dgm:cxn modelId="{B57E2CC7-B989-4275-9B07-BCD6B618F976}" type="presOf" srcId="{F7C160F2-AA74-48CD-A193-36C515BFCB6D}" destId="{C24AC2E0-D118-45CF-9880-536E45430FB7}" srcOrd="0" destOrd="2" presId="urn:microsoft.com/office/officeart/2005/8/layout/vList4"/>
    <dgm:cxn modelId="{9295CDC1-DD17-47E1-8C0E-4E1BB943DB94}" srcId="{A656261E-29AD-4882-BF43-17C4F5F72E2D}" destId="{F7C160F2-AA74-48CD-A193-36C515BFCB6D}" srcOrd="1" destOrd="0" parTransId="{D0427D9B-E547-4095-A98D-4A39129C12C9}" sibTransId="{683EF88E-F774-4235-9D25-E296CAE89FB6}"/>
    <dgm:cxn modelId="{5653DADB-1B9C-428E-9B16-C504BC7A48A8}" type="presOf" srcId="{F7C160F2-AA74-48CD-A193-36C515BFCB6D}" destId="{517EEEE7-1FBC-4D3C-8DAE-819262EED811}" srcOrd="1" destOrd="2" presId="urn:microsoft.com/office/officeart/2005/8/layout/vList4"/>
    <dgm:cxn modelId="{65305833-E1D1-4A9F-9315-BD098FC0786A}" type="presOf" srcId="{A656261E-29AD-4882-BF43-17C4F5F72E2D}" destId="{C24AC2E0-D118-45CF-9880-536E45430FB7}" srcOrd="0" destOrd="0" presId="urn:microsoft.com/office/officeart/2005/8/layout/vList4"/>
    <dgm:cxn modelId="{CC154021-0579-401D-AE03-CBFD185AFD08}" srcId="{419830DE-7BB4-4948-B543-B50B2FE472A5}" destId="{0FFF9A0E-914F-4C01-A114-8478C5EC06C5}" srcOrd="0" destOrd="0" parTransId="{A6281946-233A-4B49-B47C-84034307CDA2}" sibTransId="{1AC58D37-DF20-4E5F-8D4B-799DC493A8AF}"/>
    <dgm:cxn modelId="{C77107F3-5242-4885-9E5E-F73F553179E8}" srcId="{A656261E-29AD-4882-BF43-17C4F5F72E2D}" destId="{233466A1-FB42-429D-B4A1-DA4831008F92}" srcOrd="0" destOrd="0" parTransId="{651A9DD0-9A08-491A-A4DB-1BE71167D902}" sibTransId="{6FA825BC-ECAC-4736-845E-5FBA60CC8931}"/>
    <dgm:cxn modelId="{DE0CAE86-5E82-4931-B14B-0C80135BC012}" type="presOf" srcId="{419830DE-7BB4-4948-B543-B50B2FE472A5}" destId="{9D4D813A-02A5-4000-B366-4865422E9DA3}" srcOrd="1" destOrd="0" presId="urn:microsoft.com/office/officeart/2005/8/layout/vList4"/>
    <dgm:cxn modelId="{198BA12F-2A98-4D9B-8B3A-93FCD761D418}" type="presOf" srcId="{FB63614E-FDE0-44A9-88B4-0CEFA73BC47B}" destId="{7F89B943-9DCB-46B2-B0E0-8203F2304D54}" srcOrd="0" destOrd="1" presId="urn:microsoft.com/office/officeart/2005/8/layout/vList4"/>
    <dgm:cxn modelId="{076985C9-923D-4C67-A8A7-1264F1581180}" type="presOf" srcId="{4BB4F67A-D038-4A76-845F-8763BCF2DD78}" destId="{7F89B943-9DCB-46B2-B0E0-8203F2304D54}" srcOrd="0" destOrd="0" presId="urn:microsoft.com/office/officeart/2005/8/layout/vList4"/>
    <dgm:cxn modelId="{F72562D8-7137-4390-AB6D-5EA661088077}" type="presOf" srcId="{FB63614E-FDE0-44A9-88B4-0CEFA73BC47B}" destId="{F3D822EC-622E-453F-B41A-5D5C2FC2901E}" srcOrd="1" destOrd="1" presId="urn:microsoft.com/office/officeart/2005/8/layout/vList4"/>
    <dgm:cxn modelId="{861CCB6A-5B38-4FE7-B91A-C2DA71079EE6}" type="presParOf" srcId="{9A994B40-9847-4507-9A55-22531FF4CB57}" destId="{94DAF697-0116-4B0C-B89B-C6E6B03C1D72}" srcOrd="0" destOrd="0" presId="urn:microsoft.com/office/officeart/2005/8/layout/vList4"/>
    <dgm:cxn modelId="{56048DF4-325F-4971-8407-0240C1EBFD50}" type="presParOf" srcId="{94DAF697-0116-4B0C-B89B-C6E6B03C1D72}" destId="{2BA4391D-1966-44AA-A004-E5C1B752F20D}" srcOrd="0" destOrd="0" presId="urn:microsoft.com/office/officeart/2005/8/layout/vList4"/>
    <dgm:cxn modelId="{B57BFD8D-1A8B-4116-92DB-D485188AD292}" type="presParOf" srcId="{94DAF697-0116-4B0C-B89B-C6E6B03C1D72}" destId="{14150C09-C630-4058-AC11-54A49318653F}" srcOrd="1" destOrd="0" presId="urn:microsoft.com/office/officeart/2005/8/layout/vList4"/>
    <dgm:cxn modelId="{D3EE51E4-9D92-4760-B7EC-27488347B805}" type="presParOf" srcId="{94DAF697-0116-4B0C-B89B-C6E6B03C1D72}" destId="{9D4D813A-02A5-4000-B366-4865422E9DA3}" srcOrd="2" destOrd="0" presId="urn:microsoft.com/office/officeart/2005/8/layout/vList4"/>
    <dgm:cxn modelId="{692123F4-9415-4825-90A4-360AC8769494}" type="presParOf" srcId="{9A994B40-9847-4507-9A55-22531FF4CB57}" destId="{DBC08F2E-7C25-4720-A5D8-E707F05FEDB0}" srcOrd="1" destOrd="0" presId="urn:microsoft.com/office/officeart/2005/8/layout/vList4"/>
    <dgm:cxn modelId="{45D8B177-AFAE-4734-B190-473FF0C33FCF}" type="presParOf" srcId="{9A994B40-9847-4507-9A55-22531FF4CB57}" destId="{E450587F-B3D9-4FCD-B884-74BD39873DA1}" srcOrd="2" destOrd="0" presId="urn:microsoft.com/office/officeart/2005/8/layout/vList4"/>
    <dgm:cxn modelId="{DC7FDCFD-2FA6-4D5B-A4B7-D723A60F0AC0}" type="presParOf" srcId="{E450587F-B3D9-4FCD-B884-74BD39873DA1}" destId="{C24AC2E0-D118-45CF-9880-536E45430FB7}" srcOrd="0" destOrd="0" presId="urn:microsoft.com/office/officeart/2005/8/layout/vList4"/>
    <dgm:cxn modelId="{1ABE6872-DC05-44CA-B550-2D4DF63DB6F9}" type="presParOf" srcId="{E450587F-B3D9-4FCD-B884-74BD39873DA1}" destId="{6B26F711-FA65-415D-86DF-1B3D33266B6E}" srcOrd="1" destOrd="0" presId="urn:microsoft.com/office/officeart/2005/8/layout/vList4"/>
    <dgm:cxn modelId="{09A25BB3-7AB3-4B44-ABFA-3B67E089358A}" type="presParOf" srcId="{E450587F-B3D9-4FCD-B884-74BD39873DA1}" destId="{517EEEE7-1FBC-4D3C-8DAE-819262EED811}" srcOrd="2" destOrd="0" presId="urn:microsoft.com/office/officeart/2005/8/layout/vList4"/>
    <dgm:cxn modelId="{5AD58969-4A8C-46FB-BCCC-226C2779F2E7}" type="presParOf" srcId="{9A994B40-9847-4507-9A55-22531FF4CB57}" destId="{29FF011C-A861-4A4F-8ECC-4A1CB02E9D58}" srcOrd="3" destOrd="0" presId="urn:microsoft.com/office/officeart/2005/8/layout/vList4"/>
    <dgm:cxn modelId="{7F22B90A-AF25-418E-848E-EF64531AF8B2}" type="presParOf" srcId="{9A994B40-9847-4507-9A55-22531FF4CB57}" destId="{E3B1B8AD-5B09-4BD8-96F8-7F7B28273E47}" srcOrd="4" destOrd="0" presId="urn:microsoft.com/office/officeart/2005/8/layout/vList4"/>
    <dgm:cxn modelId="{A34618C6-DA2E-4E0C-A267-B82509043826}" type="presParOf" srcId="{E3B1B8AD-5B09-4BD8-96F8-7F7B28273E47}" destId="{7F89B943-9DCB-46B2-B0E0-8203F2304D54}" srcOrd="0" destOrd="0" presId="urn:microsoft.com/office/officeart/2005/8/layout/vList4"/>
    <dgm:cxn modelId="{BB0EBDAC-972E-4A25-B45B-03228A82A147}" type="presParOf" srcId="{E3B1B8AD-5B09-4BD8-96F8-7F7B28273E47}" destId="{E84473E5-BD74-4F70-8E37-82EB6DA24149}" srcOrd="1" destOrd="0" presId="urn:microsoft.com/office/officeart/2005/8/layout/vList4"/>
    <dgm:cxn modelId="{81775183-952C-467F-9970-AAA3FB40D995}" type="presParOf" srcId="{E3B1B8AD-5B09-4BD8-96F8-7F7B28273E47}" destId="{F3D822EC-622E-453F-B41A-5D5C2FC2901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6348413" cy="3881437"/>
        <a:chOff x="0" y="0"/>
        <a:chExt cx="6348413" cy="3881437"/>
      </a:xfrm>
    </dsp:grpSpPr>
    <dsp:sp modelId="{2BA4391D-1966-44AA-A004-E5C1B752F20D}">
      <dsp:nvSpPr>
        <dsp:cNvPr id="3" name="Скругленный прямоугольник 2"/>
        <dsp:cNvSpPr/>
      </dsp:nvSpPr>
      <dsp:spPr bwMode="white">
        <a:xfrm>
          <a:off x="0" y="0"/>
          <a:ext cx="6348413" cy="1212949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3820" tIns="83820" rIns="83820" bIns="83820" anchor="t"/>
        <a:lstStyle>
          <a:lvl1pPr algn="l">
            <a:defRPr sz="2200"/>
          </a:lvl1pPr>
          <a:lvl2pPr marL="171450" indent="-171450" algn="l">
            <a:defRPr sz="1700"/>
          </a:lvl2pPr>
          <a:lvl3pPr marL="342900" indent="-171450" algn="l">
            <a:defRPr sz="1700"/>
          </a:lvl3pPr>
          <a:lvl4pPr marL="514350" indent="-171450" algn="l">
            <a:defRPr sz="1700"/>
          </a:lvl4pPr>
          <a:lvl5pPr marL="685800" indent="-171450" algn="l">
            <a:defRPr sz="1700"/>
          </a:lvl5pPr>
          <a:lvl6pPr marL="857250" indent="-171450" algn="l">
            <a:defRPr sz="1700"/>
          </a:lvl6pPr>
          <a:lvl7pPr marL="1028700" indent="-171450" algn="l">
            <a:defRPr sz="1700"/>
          </a:lvl7pPr>
          <a:lvl8pPr marL="1200150" indent="-171450" algn="l">
            <a:defRPr sz="1700"/>
          </a:lvl8pPr>
          <a:lvl9pPr marL="1371600" indent="-171450" algn="l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/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/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/>
        </a:p>
      </dsp:txBody>
      <dsp:txXfrm>
        <a:off x="0" y="0"/>
        <a:ext cx="6348413" cy="1212949"/>
      </dsp:txXfrm>
    </dsp:sp>
    <dsp:sp modelId="{14150C09-C630-4058-AC11-54A49318653F}">
      <dsp:nvSpPr>
        <dsp:cNvPr id="4" name="Скругленный прямоугольник 3"/>
        <dsp:cNvSpPr/>
      </dsp:nvSpPr>
      <dsp:spPr bwMode="white">
        <a:xfrm>
          <a:off x="121295" y="121295"/>
          <a:ext cx="1269683" cy="970359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121295" y="121295"/>
        <a:ext cx="1269683" cy="970359"/>
      </dsp:txXfrm>
    </dsp:sp>
    <dsp:sp modelId="{C24AC2E0-D118-45CF-9880-536E45430FB7}">
      <dsp:nvSpPr>
        <dsp:cNvPr id="5" name="Скругленный прямоугольник 4"/>
        <dsp:cNvSpPr/>
      </dsp:nvSpPr>
      <dsp:spPr bwMode="white">
        <a:xfrm>
          <a:off x="0" y="1334244"/>
          <a:ext cx="6348413" cy="1212949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3820" tIns="83820" rIns="83820" bIns="83820" anchor="t"/>
        <a:lstStyle>
          <a:lvl1pPr algn="l">
            <a:defRPr sz="2200"/>
          </a:lvl1pPr>
          <a:lvl2pPr marL="171450" indent="-171450" algn="l">
            <a:defRPr sz="1700"/>
          </a:lvl2pPr>
          <a:lvl3pPr marL="342900" indent="-171450" algn="l">
            <a:defRPr sz="1700"/>
          </a:lvl3pPr>
          <a:lvl4pPr marL="514350" indent="-171450" algn="l">
            <a:defRPr sz="1700"/>
          </a:lvl4pPr>
          <a:lvl5pPr marL="685800" indent="-171450" algn="l">
            <a:defRPr sz="1700"/>
          </a:lvl5pPr>
          <a:lvl6pPr marL="857250" indent="-171450" algn="l">
            <a:defRPr sz="1700"/>
          </a:lvl6pPr>
          <a:lvl7pPr marL="1028700" indent="-171450" algn="l">
            <a:defRPr sz="1700"/>
          </a:lvl7pPr>
          <a:lvl8pPr marL="1200150" indent="-171450" algn="l">
            <a:defRPr sz="1700"/>
          </a:lvl8pPr>
          <a:lvl9pPr marL="1371600" indent="-171450" algn="l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/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/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/>
        </a:p>
      </dsp:txBody>
      <dsp:txXfrm>
        <a:off x="0" y="1334244"/>
        <a:ext cx="6348413" cy="1212949"/>
      </dsp:txXfrm>
    </dsp:sp>
    <dsp:sp modelId="{6B26F711-FA65-415D-86DF-1B3D33266B6E}">
      <dsp:nvSpPr>
        <dsp:cNvPr id="6" name="Скругленный прямоугольник 5"/>
        <dsp:cNvSpPr/>
      </dsp:nvSpPr>
      <dsp:spPr bwMode="white">
        <a:xfrm>
          <a:off x="121295" y="1455539"/>
          <a:ext cx="1269683" cy="970359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121295" y="1455539"/>
        <a:ext cx="1269683" cy="970359"/>
      </dsp:txXfrm>
    </dsp:sp>
    <dsp:sp modelId="{7F89B943-9DCB-46B2-B0E0-8203F2304D54}">
      <dsp:nvSpPr>
        <dsp:cNvPr id="7" name="Скругленный прямоугольник 6"/>
        <dsp:cNvSpPr/>
      </dsp:nvSpPr>
      <dsp:spPr bwMode="white">
        <a:xfrm>
          <a:off x="0" y="2668488"/>
          <a:ext cx="6348413" cy="1212949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3820" tIns="83820" rIns="83820" bIns="83820" anchor="t"/>
        <a:lstStyle>
          <a:lvl1pPr algn="l">
            <a:defRPr sz="2200"/>
          </a:lvl1pPr>
          <a:lvl2pPr marL="171450" indent="-171450" algn="l">
            <a:defRPr sz="1700"/>
          </a:lvl2pPr>
          <a:lvl3pPr marL="342900" indent="-171450" algn="l">
            <a:defRPr sz="1700"/>
          </a:lvl3pPr>
          <a:lvl4pPr marL="514350" indent="-171450" algn="l">
            <a:defRPr sz="1700"/>
          </a:lvl4pPr>
          <a:lvl5pPr marL="685800" indent="-171450" algn="l">
            <a:defRPr sz="1700"/>
          </a:lvl5pPr>
          <a:lvl6pPr marL="857250" indent="-171450" algn="l">
            <a:defRPr sz="1700"/>
          </a:lvl6pPr>
          <a:lvl7pPr marL="1028700" indent="-171450" algn="l">
            <a:defRPr sz="1700"/>
          </a:lvl7pPr>
          <a:lvl8pPr marL="1200150" indent="-171450" algn="l">
            <a:defRPr sz="1700"/>
          </a:lvl8pPr>
          <a:lvl9pPr marL="1371600" indent="-171450" algn="l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/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/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/>
        </a:p>
      </dsp:txBody>
      <dsp:txXfrm>
        <a:off x="0" y="2668488"/>
        <a:ext cx="6348413" cy="1212949"/>
      </dsp:txXfrm>
    </dsp:sp>
    <dsp:sp modelId="{E84473E5-BD74-4F70-8E37-82EB6DA24149}">
      <dsp:nvSpPr>
        <dsp:cNvPr id="8" name="Скругленный прямоугольник 7"/>
        <dsp:cNvSpPr/>
      </dsp:nvSpPr>
      <dsp:spPr bwMode="white">
        <a:xfrm>
          <a:off x="121295" y="2789783"/>
          <a:ext cx="1269683" cy="970359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121295" y="2789783"/>
        <a:ext cx="1269683" cy="9703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13E9F-EF6C-4B8F-A850-A0FDE4624087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19485-1D75-4736-A0F9-7064E62D12F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Перечень проблем /потерь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19485-1D75-4736-A0F9-7064E62D12FA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2E046-6D52-4874-A62F-B242870B662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267FE-8F34-43E3-8D56-25344E967E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2E046-6D52-4874-A62F-B242870B662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267FE-8F34-43E3-8D56-25344E967E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2E046-6D52-4874-A62F-B242870B662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267FE-8F34-43E3-8D56-25344E967E69}" type="slidenum">
              <a:rPr lang="ru-RU" smtClean="0"/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2E046-6D52-4874-A62F-B242870B662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267FE-8F34-43E3-8D56-25344E967E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2E046-6D52-4874-A62F-B242870B662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267FE-8F34-43E3-8D56-25344E967E69}" type="slidenum">
              <a:rPr lang="ru-RU" smtClean="0"/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2E046-6D52-4874-A62F-B242870B662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267FE-8F34-43E3-8D56-25344E967E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2E046-6D52-4874-A62F-B242870B662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267FE-8F34-43E3-8D56-25344E967E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2E046-6D52-4874-A62F-B242870B662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267FE-8F34-43E3-8D56-25344E967E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2E046-6D52-4874-A62F-B242870B662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267FE-8F34-43E3-8D56-25344E967E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2E046-6D52-4874-A62F-B242870B662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267FE-8F34-43E3-8D56-25344E967E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2E046-6D52-4874-A62F-B242870B6627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267FE-8F34-43E3-8D56-25344E967E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2E046-6D52-4874-A62F-B242870B6627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267FE-8F34-43E3-8D56-25344E967E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2E046-6D52-4874-A62F-B242870B6627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267FE-8F34-43E3-8D56-25344E967E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2E046-6D52-4874-A62F-B242870B6627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267FE-8F34-43E3-8D56-25344E967E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2E046-6D52-4874-A62F-B242870B6627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267FE-8F34-43E3-8D56-25344E967E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2E046-6D52-4874-A62F-B242870B6627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267FE-8F34-43E3-8D56-25344E967E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2E046-6D52-4874-A62F-B242870B662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6B267FE-8F34-43E3-8D56-25344E967E6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7158" y="2060848"/>
            <a:ext cx="5500726" cy="30460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Лин-проект</a:t>
            </a:r>
            <a:endParaRPr lang="ru-RU" sz="3200" b="1" i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«Сокращение </a:t>
            </a:r>
            <a:r>
              <a:rPr lang="ru-RU" sz="32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 надевания детей II младшей группы на прогулку </a:t>
            </a:r>
            <a:endParaRPr lang="ru-RU" sz="3200" b="1" i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холодное </a:t>
            </a:r>
            <a:r>
              <a:rPr lang="ru-RU" sz="32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время </a:t>
            </a:r>
            <a:r>
              <a:rPr lang="ru-RU" sz="3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года (октябрь-март)»</a:t>
            </a:r>
            <a:endParaRPr lang="ru-RU" sz="32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8" name="Picture 10" descr="Похожее изображение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8" t="6322" r="21043" b="18884"/>
          <a:stretch>
            <a:fillRect/>
          </a:stretch>
        </p:blipFill>
        <p:spPr bwMode="auto">
          <a:xfrm>
            <a:off x="4355976" y="-1"/>
            <a:ext cx="2507473" cy="21870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5" t="11280" r="17152"/>
          <a:stretch>
            <a:fillRect/>
          </a:stretch>
        </p:blipFill>
        <p:spPr bwMode="auto">
          <a:xfrm>
            <a:off x="6595004" y="4374579"/>
            <a:ext cx="2555776" cy="25001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626" y="1946509"/>
            <a:ext cx="2927797" cy="27448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дзаголовок 2"/>
          <p:cNvSpPr txBox="1"/>
          <p:nvPr/>
        </p:nvSpPr>
        <p:spPr>
          <a:xfrm>
            <a:off x="323528" y="101046"/>
            <a:ext cx="8568952" cy="568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№32 «Детский сад комбинированного вида»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2"/>
          <p:cNvSpPr txBox="1"/>
          <p:nvPr/>
        </p:nvSpPr>
        <p:spPr>
          <a:xfrm>
            <a:off x="1475656" y="6295991"/>
            <a:ext cx="7075475" cy="5198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Кемерово, 2024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Абстрактный анимированный шаблон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2339752" y="428875"/>
            <a:ext cx="5112568" cy="46409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2000" b="1" kern="10" spc="0" dirty="0" smtClean="0">
                <a:ln w="9525">
                  <a:solidFill>
                    <a:srgbClr val="C00000"/>
                  </a:solidFill>
                  <a:round/>
                </a:ln>
                <a:solidFill>
                  <a:srgbClr val="FF0000"/>
                </a:solidFill>
                <a:effectLst/>
                <a:latin typeface="Times New Roman" panose="02020603050405020304"/>
                <a:cs typeface="Times New Roman" panose="02020603050405020304"/>
              </a:rPr>
              <a:t>Карта </a:t>
            </a:r>
            <a:r>
              <a:rPr lang="ru-RU" sz="2000" b="1" kern="10" dirty="0" smtClean="0">
                <a:ln w="9525">
                  <a:solidFill>
                    <a:srgbClr val="C00000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целевого</a:t>
            </a:r>
            <a:r>
              <a:rPr lang="ru-RU" sz="2000" b="1" kern="10" spc="0" dirty="0" smtClean="0">
                <a:ln w="9525">
                  <a:solidFill>
                    <a:srgbClr val="C00000"/>
                  </a:solidFill>
                  <a:round/>
                </a:ln>
                <a:solidFill>
                  <a:srgbClr val="FF0000"/>
                </a:solidFill>
                <a:effectLst/>
                <a:latin typeface="Times New Roman" panose="02020603050405020304"/>
                <a:cs typeface="Times New Roman" panose="02020603050405020304"/>
              </a:rPr>
              <a:t> состояния</a:t>
            </a:r>
            <a:endParaRPr lang="ru-RU" sz="2000" b="1" kern="10" spc="0" dirty="0">
              <a:ln w="9525">
                <a:solidFill>
                  <a:srgbClr val="C00000"/>
                </a:solidFill>
                <a:round/>
              </a:ln>
              <a:solidFill>
                <a:srgbClr val="FF0000"/>
              </a:solidFill>
              <a:effectLst/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57" y="1100570"/>
            <a:ext cx="8819786" cy="51208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</p:nvPr>
        </p:nvGraphicFramePr>
        <p:xfrm>
          <a:off x="457200" y="852057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Абстрактный анимированный шаблон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2339752" y="116632"/>
            <a:ext cx="4392488" cy="46409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2000" b="1" kern="10" spc="0" dirty="0" smtClean="0">
                <a:ln w="9525">
                  <a:solidFill>
                    <a:srgbClr val="C00000"/>
                  </a:solidFill>
                  <a:round/>
                </a:ln>
                <a:solidFill>
                  <a:srgbClr val="FF0000"/>
                </a:solidFill>
                <a:effectLst/>
                <a:latin typeface="Times New Roman" panose="02020603050405020304"/>
                <a:cs typeface="Times New Roman" panose="02020603050405020304"/>
              </a:rPr>
              <a:t>План мероприятий</a:t>
            </a:r>
            <a:endParaRPr lang="ru-RU" sz="2000" b="1" kern="10" spc="0" dirty="0">
              <a:ln w="9525">
                <a:solidFill>
                  <a:srgbClr val="C00000"/>
                </a:solidFill>
                <a:round/>
              </a:ln>
              <a:solidFill>
                <a:srgbClr val="FF0000"/>
              </a:solidFill>
              <a:effectLst/>
              <a:latin typeface="Times New Roman" panose="02020603050405020304"/>
              <a:cs typeface="Times New Roman" panose="02020603050405020304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496" y="748929"/>
          <a:ext cx="9108504" cy="613603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240360"/>
                <a:gridCol w="2232248"/>
                <a:gridCol w="1440160"/>
                <a:gridCol w="1224136"/>
                <a:gridCol w="971600"/>
              </a:tblGrid>
              <a:tr h="7358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Наименование мероприятий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Ответственный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Сроки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Количество дней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Отметка о выполнении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7490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Разделить детей на подгруппы</a:t>
                      </a:r>
                      <a:endParaRPr lang="ru-RU" sz="20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воспитатели</a:t>
                      </a:r>
                      <a:endParaRPr lang="ru-RU" sz="20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14.10.2024</a:t>
                      </a:r>
                      <a:endParaRPr lang="ru-RU" sz="20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1</a:t>
                      </a:r>
                      <a:endParaRPr lang="ru-RU" sz="20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endParaRPr lang="ru-RU" sz="2000" dirty="0"/>
                    </a:p>
                  </a:txBody>
                  <a:tcPr/>
                </a:tc>
              </a:tr>
              <a:tr h="13636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Оборудовать место в группе для надевания/раздевания (подписать стулья)</a:t>
                      </a:r>
                      <a:endParaRPr lang="ru-RU" sz="20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воспитатели</a:t>
                      </a:r>
                      <a:endParaRPr lang="ru-RU" sz="20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с </a:t>
                      </a:r>
                      <a:r>
                        <a:rPr lang="ru-RU" sz="2000" dirty="0" smtClean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14.10.2024 </a:t>
                      </a:r>
                      <a:endParaRPr lang="ru-RU" sz="20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по </a:t>
                      </a:r>
                      <a:r>
                        <a:rPr lang="ru-RU" sz="2000" dirty="0" smtClean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18.10.2024</a:t>
                      </a:r>
                      <a:endParaRPr lang="ru-RU" sz="20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5</a:t>
                      </a:r>
                      <a:endParaRPr lang="ru-RU" sz="20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</a:tr>
              <a:tr h="14203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Оборудовать шкафчик для одежды:</a:t>
                      </a:r>
                      <a:endParaRPr lang="ru-RU" sz="20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/>
                        <a:buChar char=""/>
                      </a:pPr>
                      <a:r>
                        <a:rPr lang="ru-RU" sz="2000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маркировка полок</a:t>
                      </a:r>
                      <a:endParaRPr lang="ru-RU" sz="20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/>
                        <a:buChar char=""/>
                      </a:pPr>
                      <a:r>
                        <a:rPr lang="ru-RU" sz="2000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размещение в каждом шкафчике алгоритма надевания одежды</a:t>
                      </a:r>
                      <a:endParaRPr lang="ru-RU" sz="20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/>
                        <a:buChar char=""/>
                      </a:pPr>
                      <a:r>
                        <a:rPr lang="ru-RU" sz="2000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размещение в каждом шкафчике органайзера для сменой одежды и </a:t>
                      </a:r>
                      <a:r>
                        <a:rPr lang="ru-RU" sz="2000" dirty="0" err="1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др.мелких</a:t>
                      </a:r>
                      <a:r>
                        <a:rPr lang="ru-RU" sz="2000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вещей</a:t>
                      </a:r>
                      <a:endParaRPr lang="ru-RU" sz="20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воспитатели</a:t>
                      </a:r>
                      <a:endParaRPr lang="ru-RU" sz="20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с </a:t>
                      </a:r>
                      <a:r>
                        <a:rPr lang="ru-RU" sz="2000" dirty="0" smtClean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14.10.2024 </a:t>
                      </a:r>
                      <a:endParaRPr lang="ru-RU" sz="20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по </a:t>
                      </a:r>
                      <a:r>
                        <a:rPr lang="ru-RU" sz="2000" dirty="0" smtClean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25.10.2024</a:t>
                      </a:r>
                      <a:endParaRPr lang="ru-RU" sz="20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12</a:t>
                      </a:r>
                      <a:endParaRPr lang="ru-RU" sz="20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</p:nvPr>
        </p:nvGraphicFramePr>
        <p:xfrm>
          <a:off x="609600" y="2160588"/>
          <a:ext cx="6348413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5" name="Picture 2" descr="Абстрактный анимированный шаблон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07504" y="748929"/>
          <a:ext cx="8856984" cy="5502766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952328"/>
                <a:gridCol w="2304256"/>
                <a:gridCol w="1368152"/>
                <a:gridCol w="1224136"/>
                <a:gridCol w="1008112"/>
              </a:tblGrid>
              <a:tr h="5628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Наименование мероприятий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Ответственный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Сроки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Количество дней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Отметка о выполнении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22612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Провести работу с родителями по маркировке одежды и обуви детей</a:t>
                      </a:r>
                      <a:endParaRPr lang="ru-RU" sz="20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воспитатели</a:t>
                      </a:r>
                      <a:endParaRPr lang="ru-RU" sz="20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с </a:t>
                      </a:r>
                      <a:r>
                        <a:rPr lang="ru-RU" sz="2000" dirty="0" smtClean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25.10.2024 </a:t>
                      </a:r>
                      <a:endParaRPr lang="ru-RU" sz="20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по </a:t>
                      </a:r>
                      <a:r>
                        <a:rPr lang="ru-RU" sz="2000" dirty="0" smtClean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31.10.2024</a:t>
                      </a:r>
                      <a:endParaRPr lang="ru-RU" sz="20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7</a:t>
                      </a:r>
                      <a:endParaRPr lang="ru-RU" sz="20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</a:tr>
              <a:tr h="13517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Обязать  младшего воспитателя подготавливать обувь детей для </a:t>
                      </a:r>
                      <a:r>
                        <a:rPr lang="ru-RU" sz="2000" dirty="0" smtClean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прогулки</a:t>
                      </a:r>
                      <a:endParaRPr lang="ru-RU" sz="20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мл. воспитатель, старший </a:t>
                      </a:r>
                      <a:r>
                        <a:rPr lang="ru-RU" sz="2000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воспитатель</a:t>
                      </a:r>
                      <a:endParaRPr lang="ru-RU" sz="20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15.10.2024</a:t>
                      </a:r>
                      <a:endParaRPr lang="ru-RU" sz="20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1</a:t>
                      </a:r>
                      <a:endParaRPr lang="ru-RU" sz="20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</a:tr>
              <a:tr h="6405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Закрепить завхоза </a:t>
                      </a:r>
                      <a:r>
                        <a:rPr lang="ru-RU" sz="2000" dirty="0" smtClean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для </a:t>
                      </a:r>
                      <a:r>
                        <a:rPr lang="ru-RU" sz="2000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оказания помощи </a:t>
                      </a:r>
                      <a:r>
                        <a:rPr lang="ru-RU" sz="2000" dirty="0" smtClean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, по </a:t>
                      </a:r>
                      <a:r>
                        <a:rPr lang="ru-RU" sz="2000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мере </a:t>
                      </a:r>
                      <a:r>
                        <a:rPr lang="ru-RU" sz="2000" dirty="0" smtClean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необходимости</a:t>
                      </a:r>
                      <a:endParaRPr lang="ru-RU" sz="20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заведующий</a:t>
                      </a:r>
                      <a:endParaRPr lang="ru-RU" sz="20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15.10.2024</a:t>
                      </a:r>
                      <a:endParaRPr lang="ru-RU" sz="20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1</a:t>
                      </a:r>
                      <a:endParaRPr lang="ru-RU" sz="20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</p:nvPr>
        </p:nvGraphicFramePr>
        <p:xfrm>
          <a:off x="609600" y="2160588"/>
          <a:ext cx="6348413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48413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0538" marR="70538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538" marR="70538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538" marR="70538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538" marR="70538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538" marR="70538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538" marR="70538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538" marR="70538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538" marR="70538"/>
                </a:tc>
              </a:tr>
            </a:tbl>
          </a:graphicData>
        </a:graphic>
      </p:graphicFrame>
      <p:pic>
        <p:nvPicPr>
          <p:cNvPr id="4" name="Picture 2" descr="Абстрактный анимированный шаблон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3059832" y="342329"/>
            <a:ext cx="2592288" cy="3920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2000" b="1" kern="10" spc="0" dirty="0" smtClean="0">
                <a:ln w="9525">
                  <a:solidFill>
                    <a:srgbClr val="C00000"/>
                  </a:solidFill>
                  <a:round/>
                </a:ln>
                <a:solidFill>
                  <a:srgbClr val="FF0000"/>
                </a:solidFill>
                <a:effectLst/>
                <a:latin typeface="Times New Roman" panose="02020603050405020304"/>
                <a:cs typeface="Times New Roman" panose="02020603050405020304"/>
              </a:rPr>
              <a:t>Чек-лист</a:t>
            </a:r>
            <a:endParaRPr lang="ru-RU" sz="2000" b="1" kern="10" spc="0" dirty="0">
              <a:ln w="9525">
                <a:solidFill>
                  <a:srgbClr val="C00000"/>
                </a:solidFill>
                <a:round/>
              </a:ln>
              <a:solidFill>
                <a:srgbClr val="FF0000"/>
              </a:solidFill>
              <a:effectLst/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7524" y="856357"/>
            <a:ext cx="85689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Младшему воспитателю подготовить обувь детей для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прогулки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Младшему воспитателю подготовить место в группе для надевания (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раздевания) детей</a:t>
            </a:r>
            <a:endParaRPr lang="ru-RU" sz="2400" dirty="0"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Разделить детей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подгруппы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Воспитателю оказывать помощь детям подгруппы №1 в надевании одежды в приемной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Младшему воспитателю оказывать помощь детям подгруппы №2 в надевании одежды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группе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Завхозу или (и) старшему воспитателю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оказывать помощь детям по мере необходимости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Взрослым оказывать помощь детям в надевании верхней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одежды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Спуститься на 1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этаж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Обуться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Выйти на прогулку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Абстрактный анимированный шаблон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-15017"/>
            <a:ext cx="9144000" cy="6858000"/>
          </a:xfrm>
          <a:prstGeom prst="rect">
            <a:avLst/>
          </a:prstGeom>
          <a:noFill/>
        </p:spPr>
      </p:pic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1547664" y="188640"/>
            <a:ext cx="1440160" cy="3920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2000" b="1" kern="10" spc="0" dirty="0" smtClean="0">
                <a:ln w="9525">
                  <a:solidFill>
                    <a:srgbClr val="C00000"/>
                  </a:solidFill>
                  <a:round/>
                </a:ln>
                <a:solidFill>
                  <a:srgbClr val="FF0000"/>
                </a:solidFill>
                <a:effectLst/>
                <a:latin typeface="Times New Roman" panose="02020603050405020304"/>
                <a:cs typeface="Times New Roman" panose="02020603050405020304"/>
              </a:rPr>
              <a:t>Было</a:t>
            </a:r>
            <a:endParaRPr lang="ru-RU" sz="2000" b="1" kern="10" spc="0" dirty="0">
              <a:ln w="9525">
                <a:solidFill>
                  <a:srgbClr val="C00000"/>
                </a:solidFill>
                <a:round/>
              </a:ln>
              <a:solidFill>
                <a:srgbClr val="FF0000"/>
              </a:solidFill>
              <a:effectLst/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5580111" y="188640"/>
            <a:ext cx="1965385" cy="3920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1400" b="1" kern="10" spc="0" dirty="0" smtClean="0">
                <a:ln w="9525">
                  <a:solidFill>
                    <a:srgbClr val="C00000"/>
                  </a:solidFill>
                  <a:round/>
                </a:ln>
                <a:solidFill>
                  <a:srgbClr val="FF0000"/>
                </a:solidFill>
                <a:effectLst/>
                <a:latin typeface="Times New Roman" panose="02020603050405020304"/>
                <a:cs typeface="Times New Roman" panose="02020603050405020304"/>
              </a:rPr>
              <a:t>Стало</a:t>
            </a:r>
            <a:r>
              <a:rPr lang="ru-RU" sz="2000" b="1" kern="10" spc="0" dirty="0" smtClean="0">
                <a:ln w="9525">
                  <a:solidFill>
                    <a:srgbClr val="C00000"/>
                  </a:solidFill>
                  <a:round/>
                </a:ln>
                <a:solidFill>
                  <a:srgbClr val="FF0000"/>
                </a:solidFill>
                <a:effectLst/>
                <a:latin typeface="Times New Roman" panose="02020603050405020304"/>
                <a:cs typeface="Times New Roman" panose="02020603050405020304"/>
              </a:rPr>
              <a:t> </a:t>
            </a:r>
            <a:endParaRPr lang="ru-RU" sz="2000" b="1" kern="10" spc="0" dirty="0">
              <a:ln w="9525">
                <a:solidFill>
                  <a:srgbClr val="C00000"/>
                </a:solidFill>
                <a:round/>
              </a:ln>
              <a:solidFill>
                <a:srgbClr val="FF0000"/>
              </a:solidFill>
              <a:effectLst/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" y="980728"/>
            <a:ext cx="3726414" cy="4968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003" y="980728"/>
            <a:ext cx="3726414" cy="4968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Абстрактный анимированный шаблон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3037" y="21316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96952"/>
            <a:ext cx="5636505" cy="32735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51719" y="1124744"/>
            <a:ext cx="5420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Отличной прогулки!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мещающее содержимое 3"/>
          <p:cNvSpPr/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6" name="Изображение 5" descr="паспорт бер.производств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1408430" y="-896620"/>
            <a:ext cx="6160135" cy="8473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2339752" y="116632"/>
            <a:ext cx="5112568" cy="46409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2000" b="1" kern="10" spc="0" dirty="0" smtClean="0">
                <a:ln w="9525">
                  <a:solidFill>
                    <a:srgbClr val="C00000"/>
                  </a:solidFill>
                  <a:round/>
                </a:ln>
                <a:solidFill>
                  <a:srgbClr val="FF0000"/>
                </a:solidFill>
                <a:effectLst/>
                <a:latin typeface="Times New Roman" panose="02020603050405020304"/>
                <a:cs typeface="Times New Roman" panose="02020603050405020304"/>
              </a:rPr>
              <a:t>Карта текущего состояния</a:t>
            </a:r>
            <a:endParaRPr lang="ru-RU" sz="2000" b="1" kern="10" spc="0" dirty="0">
              <a:ln w="9525">
                <a:solidFill>
                  <a:srgbClr val="C00000"/>
                </a:solidFill>
                <a:round/>
              </a:ln>
              <a:solidFill>
                <a:srgbClr val="FF0000"/>
              </a:solidFill>
              <a:effectLst/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483" y="580728"/>
            <a:ext cx="8366625" cy="6160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0" y="15335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1990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9828" y="202633"/>
            <a:ext cx="7224343" cy="6563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9632" y="188640"/>
            <a:ext cx="6864302" cy="65690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3608" y="404664"/>
            <a:ext cx="6638252" cy="6169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009" y="360399"/>
            <a:ext cx="8111982" cy="6137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009" y="1794200"/>
            <a:ext cx="8111982" cy="326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3131840" y="548679"/>
            <a:ext cx="2736304" cy="38935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304"/>
              </a:avLst>
            </a:prstTxWarp>
          </a:bodyPr>
          <a:lstStyle/>
          <a:p>
            <a:pPr algn="ctr" rtl="0">
              <a:buNone/>
            </a:pPr>
            <a:r>
              <a:rPr lang="ru-RU" sz="2000" b="1" kern="10" spc="0" dirty="0" smtClean="0">
                <a:ln w="9525">
                  <a:solidFill>
                    <a:srgbClr val="008000"/>
                  </a:solidFill>
                  <a:round/>
                </a:ln>
                <a:solidFill>
                  <a:srgbClr val="008000"/>
                </a:solidFill>
                <a:effectLst/>
                <a:latin typeface="Times New Roman" panose="02020603050405020304"/>
                <a:cs typeface="Times New Roman" panose="02020603050405020304"/>
              </a:rPr>
              <a:t>РЕШЕНИЯ</a:t>
            </a:r>
            <a:r>
              <a:rPr lang="ru-RU" sz="2000" b="1" kern="10" spc="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92D050"/>
                </a:solidFill>
                <a:effectLst/>
                <a:latin typeface="Times New Roman" panose="02020603050405020304"/>
                <a:cs typeface="Times New Roman" panose="02020603050405020304"/>
              </a:rPr>
              <a:t>:</a:t>
            </a:r>
            <a:endParaRPr lang="ru-RU" sz="2000" b="1" kern="10" spc="0" dirty="0">
              <a:ln w="9525">
                <a:solidFill>
                  <a:srgbClr val="000000"/>
                </a:solidFill>
                <a:round/>
              </a:ln>
              <a:solidFill>
                <a:srgbClr val="92D050"/>
              </a:solidFill>
              <a:effectLst/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9" name="Picture 4" descr="Похожее изображение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978316"/>
            <a:ext cx="2950962" cy="276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7544" y="1124744"/>
            <a:ext cx="8495578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Разделить детей на подгруппы 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Организовать надевание детей в группе (легкая одежда) и приемной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Повесить на дверцу органайзер для сменной одежды и других мелких вещей. Подписать каждую полку в шкафу. Научить родителей </a:t>
            </a:r>
            <a:r>
              <a:rPr lang="ru-RU" sz="2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детей складывать </a:t>
            </a:r>
            <a:r>
              <a:rPr lang="ru-RU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одежду согласно алгоритму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Маркировка одежды и обуви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Разработать алгоритм надевания для детей и родителей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Привлечь других сотрудников детского сада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2067</Words>
  <Application>WPS Presentation</Application>
  <PresentationFormat>Экран (4:3)</PresentationFormat>
  <Paragraphs>119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0" baseType="lpstr">
      <vt:lpstr>Arial</vt:lpstr>
      <vt:lpstr>SimSun</vt:lpstr>
      <vt:lpstr>Wingdings</vt:lpstr>
      <vt:lpstr>Wingdings 3</vt:lpstr>
      <vt:lpstr>Symbol</vt:lpstr>
      <vt:lpstr>Arial</vt:lpstr>
      <vt:lpstr>Times New Roman</vt:lpstr>
      <vt:lpstr>Calibri</vt:lpstr>
      <vt:lpstr>Times New Roman</vt:lpstr>
      <vt:lpstr>Calibri</vt:lpstr>
      <vt:lpstr>Wingdings</vt:lpstr>
      <vt:lpstr>Microsoft YaHei</vt:lpstr>
      <vt:lpstr>Arial Unicode MS</vt:lpstr>
      <vt:lpstr>Trebuchet MS</vt:lpstr>
      <vt:lpstr>Аспект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Gavrilovb69@outlook.com</dc:creator>
  <cp:lastModifiedBy>1</cp:lastModifiedBy>
  <cp:revision>54</cp:revision>
  <dcterms:created xsi:type="dcterms:W3CDTF">2019-11-18T13:05:00Z</dcterms:created>
  <dcterms:modified xsi:type="dcterms:W3CDTF">2024-05-14T05:31:11Z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6155635B2CFC4F7FBEF809CBE16DDA3C_13</vt:lpwstr>
  </property>
  <property fmtid="{D5CDD505-2E9C-101B-9397-08002B2CF9AE}" pid="3" name="KSOProductBuildVer">
    <vt:lpwstr>1049-12.2.0.16909</vt:lpwstr>
  </property>
</Properties>
</file>